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498EF-BCC7-40C3-BB4B-799AA3FC8F00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00EF-85E4-44EB-B552-A3CFBABE7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498EF-BCC7-40C3-BB4B-799AA3FC8F00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00EF-85E4-44EB-B552-A3CFBABE7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17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498EF-BCC7-40C3-BB4B-799AA3FC8F00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00EF-85E4-44EB-B552-A3CFBABE7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205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498EF-BCC7-40C3-BB4B-799AA3FC8F00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00EF-85E4-44EB-B552-A3CFBABE7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43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498EF-BCC7-40C3-BB4B-799AA3FC8F00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00EF-85E4-44EB-B552-A3CFBABE7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64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498EF-BCC7-40C3-BB4B-799AA3FC8F00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00EF-85E4-44EB-B552-A3CFBABE7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32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498EF-BCC7-40C3-BB4B-799AA3FC8F00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00EF-85E4-44EB-B552-A3CFBABE7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12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498EF-BCC7-40C3-BB4B-799AA3FC8F00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00EF-85E4-44EB-B552-A3CFBABE7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82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498EF-BCC7-40C3-BB4B-799AA3FC8F00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00EF-85E4-44EB-B552-A3CFBABE7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09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498EF-BCC7-40C3-BB4B-799AA3FC8F00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00EF-85E4-44EB-B552-A3CFBABE7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84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498EF-BCC7-40C3-BB4B-799AA3FC8F00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00EF-85E4-44EB-B552-A3CFBABE7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6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498EF-BCC7-40C3-BB4B-799AA3FC8F00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A00EF-85E4-44EB-B552-A3CFBABE7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94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en-US" dirty="0" smtClean="0"/>
              <a:t>Creighton Edington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400800" cy="3733800"/>
          </a:xfrm>
        </p:spPr>
        <p:txBody>
          <a:bodyPr/>
          <a:lstStyle/>
          <a:p>
            <a:r>
              <a:rPr lang="en-US" dirty="0" smtClean="0"/>
              <a:t>Robotics Merit Badge</a:t>
            </a:r>
          </a:p>
        </p:txBody>
      </p:sp>
    </p:spTree>
    <p:extLst>
      <p:ext uri="{BB962C8B-B14F-4D97-AF65-F5344CB8AC3E}">
        <p14:creationId xmlns:p14="http://schemas.microsoft.com/office/powerpoint/2010/main" val="3371952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we start,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“The </a:t>
            </a:r>
            <a:r>
              <a:rPr lang="en-US" b="1" dirty="0"/>
              <a:t>Only Difference Between Screwing Around and Science Is Writing It </a:t>
            </a:r>
            <a:r>
              <a:rPr lang="en-US" b="1" dirty="0" smtClean="0"/>
              <a:t>Down“</a:t>
            </a:r>
          </a:p>
          <a:p>
            <a:pPr lvl="8"/>
            <a:r>
              <a:rPr lang="en-US" sz="3200" b="1" dirty="0" smtClean="0"/>
              <a:t>Alex Jason</a:t>
            </a:r>
            <a:endParaRPr lang="en-US" sz="3200" b="1" dirty="0"/>
          </a:p>
          <a:p>
            <a:endParaRPr lang="en-US" dirty="0" smtClean="0"/>
          </a:p>
          <a:p>
            <a:r>
              <a:rPr lang="en-US" dirty="0" smtClean="0"/>
              <a:t>Your Engineering Notebook</a:t>
            </a:r>
          </a:p>
          <a:p>
            <a:pPr lvl="1"/>
            <a:r>
              <a:rPr lang="en-US" dirty="0" smtClean="0"/>
              <a:t>Your Name on the cover</a:t>
            </a:r>
          </a:p>
          <a:p>
            <a:pPr lvl="1"/>
            <a:r>
              <a:rPr lang="en-US" dirty="0" smtClean="0"/>
              <a:t>Treat it with 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095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en-US" b="1" dirty="0" smtClean="0"/>
              <a:t>1</a:t>
            </a:r>
            <a:r>
              <a:rPr lang="en-US" b="1" dirty="0"/>
              <a:t>: </a:t>
            </a:r>
            <a:r>
              <a:rPr lang="en-US" dirty="0"/>
              <a:t>a machine that resembles a living creature in being capable of moving independently (as by walking or rolling on wheels) and performing complex </a:t>
            </a:r>
            <a:r>
              <a:rPr lang="en-US" dirty="0" smtClean="0"/>
              <a:t>actions. </a:t>
            </a:r>
          </a:p>
          <a:p>
            <a:pPr fontAlgn="base"/>
            <a:endParaRPr lang="en-US" b="1" dirty="0"/>
          </a:p>
          <a:p>
            <a:pPr fontAlgn="base"/>
            <a:r>
              <a:rPr lang="en-US" b="1" dirty="0" smtClean="0"/>
              <a:t>2:</a:t>
            </a:r>
            <a:r>
              <a:rPr lang="en-US" b="1" dirty="0"/>
              <a:t> </a:t>
            </a:r>
            <a:r>
              <a:rPr lang="en-US" dirty="0"/>
              <a:t>a device that automatically performs complicated, often repetitive </a:t>
            </a:r>
            <a:r>
              <a:rPr lang="en-US" dirty="0" smtClean="0"/>
              <a:t>tasks. </a:t>
            </a:r>
          </a:p>
          <a:p>
            <a:pPr fontAlgn="base"/>
            <a:endParaRPr lang="en-US" b="1" dirty="0"/>
          </a:p>
          <a:p>
            <a:pPr fontAlgn="base"/>
            <a:r>
              <a:rPr lang="en-US" b="1" dirty="0" smtClean="0"/>
              <a:t>3</a:t>
            </a:r>
            <a:r>
              <a:rPr lang="en-US" b="1" dirty="0"/>
              <a:t>: </a:t>
            </a:r>
            <a:r>
              <a:rPr lang="en-US" dirty="0"/>
              <a:t>a person who resembles a machine in seeming to function automatically or in lacking normal feelings or </a:t>
            </a:r>
            <a:r>
              <a:rPr lang="en-US" dirty="0" smtClean="0"/>
              <a:t>emotion.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572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Dirty, Dull, Dangerous, Delicate, </a:t>
            </a:r>
            <a:br>
              <a:rPr lang="en-US" dirty="0" smtClean="0"/>
            </a:br>
            <a:r>
              <a:rPr lang="en-US" dirty="0" smtClean="0"/>
              <a:t>and/or Difficult, and Dollars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47800"/>
            <a:ext cx="4191000" cy="2249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62400"/>
            <a:ext cx="4118497" cy="281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60708"/>
            <a:ext cx="4343399" cy="289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1468582"/>
            <a:ext cx="4791075" cy="228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441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Hazards?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 smtClean="0"/>
              <a:t>Anticipate, mitigate, and/or prevent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Safety gear and clothing?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mtClean="0"/>
              <a:t>First aid?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319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69</Words>
  <Application>Microsoft Office PowerPoint</Application>
  <PresentationFormat>On-screen Show (4:3)</PresentationFormat>
  <Paragraphs>24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Creighton Edington</vt:lpstr>
      <vt:lpstr>Before we start, documentation</vt:lpstr>
      <vt:lpstr>Robot?</vt:lpstr>
      <vt:lpstr>Dirty, Dull, Dangerous, Delicate,  and/or Difficult, and Dollars </vt:lpstr>
      <vt:lpstr>Safety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Creighton Edington</dc:title>
  <dc:creator>Creighton Edington</dc:creator>
  <cp:lastModifiedBy>Creighton Edington</cp:lastModifiedBy>
  <cp:revision>3</cp:revision>
  <dcterms:created xsi:type="dcterms:W3CDTF">2019-02-04T23:44:09Z</dcterms:created>
  <dcterms:modified xsi:type="dcterms:W3CDTF">2019-02-05T00:29:17Z</dcterms:modified>
</cp:coreProperties>
</file>